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4" r:id="rId9"/>
    <p:sldId id="265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Aktuelle lokale Verteilung</a:t>
            </a:r>
            <a:r>
              <a:rPr lang="de-DE" baseline="0" dirty="0"/>
              <a:t> der Teilnehmer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4A-406F-8399-FB25C6A0DD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4A-406F-8399-FB25C6A0DD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4A-406F-8399-FB25C6A0DD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4A-406F-8399-FB25C6A0DD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Oberhausen</c:v>
                </c:pt>
                <c:pt idx="1">
                  <c:v>Duisburg</c:v>
                </c:pt>
                <c:pt idx="2">
                  <c:v>Mülheim</c:v>
                </c:pt>
                <c:pt idx="3">
                  <c:v>Kreis Wesel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29-455A-AAE7-A84AB1B9DD8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61B86E-BCF1-4F8D-9682-204F3D0E9721}" type="doc">
      <dgm:prSet loTypeId="urn:microsoft.com/office/officeart/2005/8/layout/matrix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BCE34EC9-345F-411A-B0B0-8BC6A3575442}">
      <dgm:prSet phldrT="[Text]"/>
      <dgm:spPr/>
      <dgm:t>
        <a:bodyPr/>
        <a:lstStyle/>
        <a:p>
          <a:r>
            <a:rPr lang="de-DE" dirty="0"/>
            <a:t>100 % Verantwortungsübernahme</a:t>
          </a:r>
        </a:p>
      </dgm:t>
    </dgm:pt>
    <dgm:pt modelId="{5D51C230-9BAB-4702-A277-901B67258FFA}" type="parTrans" cxnId="{F35C24BB-E019-43B3-B49B-40D5EBA573E3}">
      <dgm:prSet/>
      <dgm:spPr/>
      <dgm:t>
        <a:bodyPr/>
        <a:lstStyle/>
        <a:p>
          <a:endParaRPr lang="de-DE"/>
        </a:p>
      </dgm:t>
    </dgm:pt>
    <dgm:pt modelId="{DB2D048F-6BCB-48D1-8730-602E799EF8C7}" type="sibTrans" cxnId="{F35C24BB-E019-43B3-B49B-40D5EBA573E3}">
      <dgm:prSet/>
      <dgm:spPr/>
      <dgm:t>
        <a:bodyPr/>
        <a:lstStyle/>
        <a:p>
          <a:endParaRPr lang="de-DE"/>
        </a:p>
      </dgm:t>
    </dgm:pt>
    <dgm:pt modelId="{9D96D7B3-3E22-48B6-991B-6D86DE6909C0}">
      <dgm:prSet phldrT="[Text]"/>
      <dgm:spPr/>
      <dgm:t>
        <a:bodyPr/>
        <a:lstStyle/>
        <a:p>
          <a:r>
            <a:rPr lang="de-DE" dirty="0"/>
            <a:t>Selbstwahrnehmung und -kontrolle</a:t>
          </a:r>
        </a:p>
      </dgm:t>
    </dgm:pt>
    <dgm:pt modelId="{3BE3FC08-7114-4114-B132-CEE49B0A7740}" type="parTrans" cxnId="{5B470644-5322-451C-93F7-B888851701C5}">
      <dgm:prSet/>
      <dgm:spPr/>
      <dgm:t>
        <a:bodyPr/>
        <a:lstStyle/>
        <a:p>
          <a:endParaRPr lang="de-DE"/>
        </a:p>
      </dgm:t>
    </dgm:pt>
    <dgm:pt modelId="{D9A497C1-A6CB-46CD-9912-AD2AAAC5EB0C}" type="sibTrans" cxnId="{5B470644-5322-451C-93F7-B888851701C5}">
      <dgm:prSet/>
      <dgm:spPr/>
      <dgm:t>
        <a:bodyPr/>
        <a:lstStyle/>
        <a:p>
          <a:endParaRPr lang="de-DE"/>
        </a:p>
      </dgm:t>
    </dgm:pt>
    <dgm:pt modelId="{4460E061-BD7C-4580-BBA5-35D2BCA24E44}">
      <dgm:prSet phldrT="[Text]"/>
      <dgm:spPr/>
      <dgm:t>
        <a:bodyPr/>
        <a:lstStyle/>
        <a:p>
          <a:r>
            <a:rPr lang="de-DE" dirty="0" err="1"/>
            <a:t>Empathiefähigkeit</a:t>
          </a:r>
          <a:endParaRPr lang="de-DE" dirty="0"/>
        </a:p>
      </dgm:t>
    </dgm:pt>
    <dgm:pt modelId="{06B20C37-9A82-404F-B55A-A3FE9A6D493C}" type="parTrans" cxnId="{72DCB1F1-20C4-4EA6-A692-9CACC5007C6E}">
      <dgm:prSet/>
      <dgm:spPr/>
      <dgm:t>
        <a:bodyPr/>
        <a:lstStyle/>
        <a:p>
          <a:endParaRPr lang="de-DE"/>
        </a:p>
      </dgm:t>
    </dgm:pt>
    <dgm:pt modelId="{73946B2B-9E75-4224-8BB4-7E339B0F273B}" type="sibTrans" cxnId="{72DCB1F1-20C4-4EA6-A692-9CACC5007C6E}">
      <dgm:prSet/>
      <dgm:spPr/>
      <dgm:t>
        <a:bodyPr/>
        <a:lstStyle/>
        <a:p>
          <a:endParaRPr lang="de-DE"/>
        </a:p>
      </dgm:t>
    </dgm:pt>
    <dgm:pt modelId="{2D74FA8F-913E-442C-A358-C9B804C91A27}">
      <dgm:prSet phldrT="[Text]"/>
      <dgm:spPr/>
      <dgm:t>
        <a:bodyPr/>
        <a:lstStyle/>
        <a:p>
          <a:r>
            <a:rPr lang="de-DE" dirty="0"/>
            <a:t>Alternative Konfliktlösungsstrategien</a:t>
          </a:r>
        </a:p>
      </dgm:t>
    </dgm:pt>
    <dgm:pt modelId="{E50972CA-41EF-43DF-8425-BE4D20706BB8}" type="parTrans" cxnId="{42CC6C5D-A07F-4B3C-91A0-74E0BC8396B0}">
      <dgm:prSet/>
      <dgm:spPr/>
      <dgm:t>
        <a:bodyPr/>
        <a:lstStyle/>
        <a:p>
          <a:endParaRPr lang="de-DE"/>
        </a:p>
      </dgm:t>
    </dgm:pt>
    <dgm:pt modelId="{0ED81512-CBA1-4AE9-9B0C-B2F3F676DEA2}" type="sibTrans" cxnId="{42CC6C5D-A07F-4B3C-91A0-74E0BC8396B0}">
      <dgm:prSet/>
      <dgm:spPr/>
      <dgm:t>
        <a:bodyPr/>
        <a:lstStyle/>
        <a:p>
          <a:endParaRPr lang="de-DE"/>
        </a:p>
      </dgm:t>
    </dgm:pt>
    <dgm:pt modelId="{F41D7A9E-809A-45E3-AF18-1F727A7B4B5C}">
      <dgm:prSet phldrT="[Text]"/>
      <dgm:spPr/>
      <dgm:t>
        <a:bodyPr/>
        <a:lstStyle/>
        <a:p>
          <a:r>
            <a:rPr lang="de-DE" dirty="0"/>
            <a:t>Beziehungsfähigkeit </a:t>
          </a:r>
        </a:p>
      </dgm:t>
    </dgm:pt>
    <dgm:pt modelId="{337B9022-C71C-4D3E-A366-8EC728E88D07}" type="parTrans" cxnId="{A1F654B4-100C-4C67-BE0A-24553151B4D2}">
      <dgm:prSet/>
      <dgm:spPr/>
      <dgm:t>
        <a:bodyPr/>
        <a:lstStyle/>
        <a:p>
          <a:endParaRPr lang="de-DE"/>
        </a:p>
      </dgm:t>
    </dgm:pt>
    <dgm:pt modelId="{8015F28E-9ADE-4D2D-9457-C907B12121D1}" type="sibTrans" cxnId="{A1F654B4-100C-4C67-BE0A-24553151B4D2}">
      <dgm:prSet/>
      <dgm:spPr/>
      <dgm:t>
        <a:bodyPr/>
        <a:lstStyle/>
        <a:p>
          <a:endParaRPr lang="de-DE"/>
        </a:p>
      </dgm:t>
    </dgm:pt>
    <dgm:pt modelId="{8212B152-0FAD-4515-B946-04DE4467B652}" type="pres">
      <dgm:prSet presAssocID="{2861B86E-BCF1-4F8D-9682-204F3D0E972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C5F24F2-8C57-4F7B-A85F-FB1521537A67}" type="pres">
      <dgm:prSet presAssocID="{2861B86E-BCF1-4F8D-9682-204F3D0E9721}" presName="matrix" presStyleCnt="0"/>
      <dgm:spPr/>
    </dgm:pt>
    <dgm:pt modelId="{B829C40D-30EF-4991-9830-88D6669F6E3E}" type="pres">
      <dgm:prSet presAssocID="{2861B86E-BCF1-4F8D-9682-204F3D0E9721}" presName="tile1" presStyleLbl="node1" presStyleIdx="0" presStyleCnt="4"/>
      <dgm:spPr/>
    </dgm:pt>
    <dgm:pt modelId="{9D96EDEA-17E0-452A-ACA9-25CBFA1C68BA}" type="pres">
      <dgm:prSet presAssocID="{2861B86E-BCF1-4F8D-9682-204F3D0E972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352ED1F-8EE1-4057-9420-B082E165A6AB}" type="pres">
      <dgm:prSet presAssocID="{2861B86E-BCF1-4F8D-9682-204F3D0E9721}" presName="tile2" presStyleLbl="node1" presStyleIdx="1" presStyleCnt="4"/>
      <dgm:spPr/>
    </dgm:pt>
    <dgm:pt modelId="{FDA19981-6DA3-43B3-8ED8-762D4AAB2DF2}" type="pres">
      <dgm:prSet presAssocID="{2861B86E-BCF1-4F8D-9682-204F3D0E972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9EB5001-7A25-4853-8890-48978452C3F6}" type="pres">
      <dgm:prSet presAssocID="{2861B86E-BCF1-4F8D-9682-204F3D0E9721}" presName="tile3" presStyleLbl="node1" presStyleIdx="2" presStyleCnt="4"/>
      <dgm:spPr/>
    </dgm:pt>
    <dgm:pt modelId="{F46A3968-13EC-4101-8D33-AD7D0BA9162D}" type="pres">
      <dgm:prSet presAssocID="{2861B86E-BCF1-4F8D-9682-204F3D0E972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E9237F7-12FE-412E-B183-E89CA7144884}" type="pres">
      <dgm:prSet presAssocID="{2861B86E-BCF1-4F8D-9682-204F3D0E9721}" presName="tile4" presStyleLbl="node1" presStyleIdx="3" presStyleCnt="4"/>
      <dgm:spPr/>
    </dgm:pt>
    <dgm:pt modelId="{9020410C-D51C-4529-989F-B4020D0921B2}" type="pres">
      <dgm:prSet presAssocID="{2861B86E-BCF1-4F8D-9682-204F3D0E972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427D572-C74F-4ECC-9802-98DD0EE4228B}" type="pres">
      <dgm:prSet presAssocID="{2861B86E-BCF1-4F8D-9682-204F3D0E9721}" presName="centerTile" presStyleLbl="fgShp" presStyleIdx="0" presStyleCnt="1" custScaleX="185053" custScaleY="144279">
        <dgm:presLayoutVars>
          <dgm:chMax val="0"/>
          <dgm:chPref val="0"/>
        </dgm:presLayoutVars>
      </dgm:prSet>
      <dgm:spPr/>
    </dgm:pt>
  </dgm:ptLst>
  <dgm:cxnLst>
    <dgm:cxn modelId="{CBDCD729-B255-4D45-B760-AE5BF1379CB6}" type="presOf" srcId="{4460E061-BD7C-4580-BBA5-35D2BCA24E44}" destId="{FDA19981-6DA3-43B3-8ED8-762D4AAB2DF2}" srcOrd="1" destOrd="0" presId="urn:microsoft.com/office/officeart/2005/8/layout/matrix1"/>
    <dgm:cxn modelId="{42CC6C5D-A07F-4B3C-91A0-74E0BC8396B0}" srcId="{BCE34EC9-345F-411A-B0B0-8BC6A3575442}" destId="{2D74FA8F-913E-442C-A358-C9B804C91A27}" srcOrd="2" destOrd="0" parTransId="{E50972CA-41EF-43DF-8425-BE4D20706BB8}" sibTransId="{0ED81512-CBA1-4AE9-9B0C-B2F3F676DEA2}"/>
    <dgm:cxn modelId="{F6CF4A60-7AA3-4186-88CF-AFD374690849}" type="presOf" srcId="{2D74FA8F-913E-442C-A358-C9B804C91A27}" destId="{29EB5001-7A25-4853-8890-48978452C3F6}" srcOrd="0" destOrd="0" presId="urn:microsoft.com/office/officeart/2005/8/layout/matrix1"/>
    <dgm:cxn modelId="{5B470644-5322-451C-93F7-B888851701C5}" srcId="{BCE34EC9-345F-411A-B0B0-8BC6A3575442}" destId="{9D96D7B3-3E22-48B6-991B-6D86DE6909C0}" srcOrd="0" destOrd="0" parTransId="{3BE3FC08-7114-4114-B132-CEE49B0A7740}" sibTransId="{D9A497C1-A6CB-46CD-9912-AD2AAAC5EB0C}"/>
    <dgm:cxn modelId="{BB9D8B66-2AFE-4E93-8D31-2DCD620CC566}" type="presOf" srcId="{4460E061-BD7C-4580-BBA5-35D2BCA24E44}" destId="{0352ED1F-8EE1-4057-9420-B082E165A6AB}" srcOrd="0" destOrd="0" presId="urn:microsoft.com/office/officeart/2005/8/layout/matrix1"/>
    <dgm:cxn modelId="{7D3C5C7A-B7C9-4FB7-888D-91EF737F4895}" type="presOf" srcId="{F41D7A9E-809A-45E3-AF18-1F727A7B4B5C}" destId="{BE9237F7-12FE-412E-B183-E89CA7144884}" srcOrd="0" destOrd="0" presId="urn:microsoft.com/office/officeart/2005/8/layout/matrix1"/>
    <dgm:cxn modelId="{A1F654B4-100C-4C67-BE0A-24553151B4D2}" srcId="{BCE34EC9-345F-411A-B0B0-8BC6A3575442}" destId="{F41D7A9E-809A-45E3-AF18-1F727A7B4B5C}" srcOrd="3" destOrd="0" parTransId="{337B9022-C71C-4D3E-A366-8EC728E88D07}" sibTransId="{8015F28E-9ADE-4D2D-9457-C907B12121D1}"/>
    <dgm:cxn modelId="{F35C24BB-E019-43B3-B49B-40D5EBA573E3}" srcId="{2861B86E-BCF1-4F8D-9682-204F3D0E9721}" destId="{BCE34EC9-345F-411A-B0B0-8BC6A3575442}" srcOrd="0" destOrd="0" parTransId="{5D51C230-9BAB-4702-A277-901B67258FFA}" sibTransId="{DB2D048F-6BCB-48D1-8730-602E799EF8C7}"/>
    <dgm:cxn modelId="{3DDF53BB-9E54-4859-B7C8-8C5C69E81495}" type="presOf" srcId="{9D96D7B3-3E22-48B6-991B-6D86DE6909C0}" destId="{B829C40D-30EF-4991-9830-88D6669F6E3E}" srcOrd="0" destOrd="0" presId="urn:microsoft.com/office/officeart/2005/8/layout/matrix1"/>
    <dgm:cxn modelId="{BAAB36C5-D4F4-46D9-986F-8DBFEDFEEA07}" type="presOf" srcId="{2861B86E-BCF1-4F8D-9682-204F3D0E9721}" destId="{8212B152-0FAD-4515-B946-04DE4467B652}" srcOrd="0" destOrd="0" presId="urn:microsoft.com/office/officeart/2005/8/layout/matrix1"/>
    <dgm:cxn modelId="{72DCB1F1-20C4-4EA6-A692-9CACC5007C6E}" srcId="{BCE34EC9-345F-411A-B0B0-8BC6A3575442}" destId="{4460E061-BD7C-4580-BBA5-35D2BCA24E44}" srcOrd="1" destOrd="0" parTransId="{06B20C37-9A82-404F-B55A-A3FE9A6D493C}" sibTransId="{73946B2B-9E75-4224-8BB4-7E339B0F273B}"/>
    <dgm:cxn modelId="{7F5152F2-15CC-44FF-8CC9-78BDD967B380}" type="presOf" srcId="{BCE34EC9-345F-411A-B0B0-8BC6A3575442}" destId="{A427D572-C74F-4ECC-9802-98DD0EE4228B}" srcOrd="0" destOrd="0" presId="urn:microsoft.com/office/officeart/2005/8/layout/matrix1"/>
    <dgm:cxn modelId="{031315F3-F071-4298-9C8E-DFEDBAA77DF9}" type="presOf" srcId="{9D96D7B3-3E22-48B6-991B-6D86DE6909C0}" destId="{9D96EDEA-17E0-452A-ACA9-25CBFA1C68BA}" srcOrd="1" destOrd="0" presId="urn:microsoft.com/office/officeart/2005/8/layout/matrix1"/>
    <dgm:cxn modelId="{84A396F7-645B-478C-BAB0-2E9A8549EC22}" type="presOf" srcId="{2D74FA8F-913E-442C-A358-C9B804C91A27}" destId="{F46A3968-13EC-4101-8D33-AD7D0BA9162D}" srcOrd="1" destOrd="0" presId="urn:microsoft.com/office/officeart/2005/8/layout/matrix1"/>
    <dgm:cxn modelId="{20B460FA-530D-4BA9-BE62-210B78D88F99}" type="presOf" srcId="{F41D7A9E-809A-45E3-AF18-1F727A7B4B5C}" destId="{9020410C-D51C-4529-989F-B4020D0921B2}" srcOrd="1" destOrd="0" presId="urn:microsoft.com/office/officeart/2005/8/layout/matrix1"/>
    <dgm:cxn modelId="{56F7AD81-C2DC-4D47-9363-42405EB652C1}" type="presParOf" srcId="{8212B152-0FAD-4515-B946-04DE4467B652}" destId="{6C5F24F2-8C57-4F7B-A85F-FB1521537A67}" srcOrd="0" destOrd="0" presId="urn:microsoft.com/office/officeart/2005/8/layout/matrix1"/>
    <dgm:cxn modelId="{7A50D026-50A4-4574-9B1F-D6584BEDED65}" type="presParOf" srcId="{6C5F24F2-8C57-4F7B-A85F-FB1521537A67}" destId="{B829C40D-30EF-4991-9830-88D6669F6E3E}" srcOrd="0" destOrd="0" presId="urn:microsoft.com/office/officeart/2005/8/layout/matrix1"/>
    <dgm:cxn modelId="{55663278-5615-45E9-8A79-9EB8F7BABB0A}" type="presParOf" srcId="{6C5F24F2-8C57-4F7B-A85F-FB1521537A67}" destId="{9D96EDEA-17E0-452A-ACA9-25CBFA1C68BA}" srcOrd="1" destOrd="0" presId="urn:microsoft.com/office/officeart/2005/8/layout/matrix1"/>
    <dgm:cxn modelId="{114279A4-8391-4C6C-B210-A79DA5EADB9A}" type="presParOf" srcId="{6C5F24F2-8C57-4F7B-A85F-FB1521537A67}" destId="{0352ED1F-8EE1-4057-9420-B082E165A6AB}" srcOrd="2" destOrd="0" presId="urn:microsoft.com/office/officeart/2005/8/layout/matrix1"/>
    <dgm:cxn modelId="{E5D8B63E-9CC6-4F4E-81A0-FC78D065583C}" type="presParOf" srcId="{6C5F24F2-8C57-4F7B-A85F-FB1521537A67}" destId="{FDA19981-6DA3-43B3-8ED8-762D4AAB2DF2}" srcOrd="3" destOrd="0" presId="urn:microsoft.com/office/officeart/2005/8/layout/matrix1"/>
    <dgm:cxn modelId="{1096DEC7-ED22-4C31-9BDE-FE33939308E0}" type="presParOf" srcId="{6C5F24F2-8C57-4F7B-A85F-FB1521537A67}" destId="{29EB5001-7A25-4853-8890-48978452C3F6}" srcOrd="4" destOrd="0" presId="urn:microsoft.com/office/officeart/2005/8/layout/matrix1"/>
    <dgm:cxn modelId="{DFB0BDFF-79C4-4C5F-A104-E89B42BA730D}" type="presParOf" srcId="{6C5F24F2-8C57-4F7B-A85F-FB1521537A67}" destId="{F46A3968-13EC-4101-8D33-AD7D0BA9162D}" srcOrd="5" destOrd="0" presId="urn:microsoft.com/office/officeart/2005/8/layout/matrix1"/>
    <dgm:cxn modelId="{1412F2F5-4D4F-4819-A864-CABD52FA8170}" type="presParOf" srcId="{6C5F24F2-8C57-4F7B-A85F-FB1521537A67}" destId="{BE9237F7-12FE-412E-B183-E89CA7144884}" srcOrd="6" destOrd="0" presId="urn:microsoft.com/office/officeart/2005/8/layout/matrix1"/>
    <dgm:cxn modelId="{462C4A79-EFBB-4B72-B991-7790DEF40E50}" type="presParOf" srcId="{6C5F24F2-8C57-4F7B-A85F-FB1521537A67}" destId="{9020410C-D51C-4529-989F-B4020D0921B2}" srcOrd="7" destOrd="0" presId="urn:microsoft.com/office/officeart/2005/8/layout/matrix1"/>
    <dgm:cxn modelId="{88913EF4-37E3-473E-82F6-55374B448BC7}" type="presParOf" srcId="{8212B152-0FAD-4515-B946-04DE4467B652}" destId="{A427D572-C74F-4ECC-9802-98DD0EE4228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DC4EA2-A538-479D-9B88-FAD39620CB7E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ECC2E0B-A7CF-4500-8D62-15D8BFA3F41B}">
      <dgm:prSet phldrT="[Text]" custT="1"/>
      <dgm:spPr/>
      <dgm:t>
        <a:bodyPr/>
        <a:lstStyle/>
        <a:p>
          <a:r>
            <a:rPr lang="de-DE" sz="2000" dirty="0"/>
            <a:t>Täterarbeit</a:t>
          </a:r>
          <a:r>
            <a:rPr lang="de-DE" sz="6600" dirty="0"/>
            <a:t> </a:t>
          </a:r>
          <a:r>
            <a:rPr lang="de-DE" sz="2000" dirty="0"/>
            <a:t>Häusliche Gewalt</a:t>
          </a:r>
          <a:endParaRPr lang="de-DE" sz="6600" dirty="0"/>
        </a:p>
      </dgm:t>
    </dgm:pt>
    <dgm:pt modelId="{C8F84EBB-28C3-4969-9059-3087FFFAD9D3}" type="parTrans" cxnId="{B1A9C4E1-962A-49F6-A3F0-8E3F9CAB4FD9}">
      <dgm:prSet/>
      <dgm:spPr/>
      <dgm:t>
        <a:bodyPr/>
        <a:lstStyle/>
        <a:p>
          <a:endParaRPr lang="de-DE"/>
        </a:p>
      </dgm:t>
    </dgm:pt>
    <dgm:pt modelId="{4D32C4CF-4A92-4DC4-984A-3E7F4FD41769}" type="sibTrans" cxnId="{B1A9C4E1-962A-49F6-A3F0-8E3F9CAB4FD9}">
      <dgm:prSet/>
      <dgm:spPr/>
      <dgm:t>
        <a:bodyPr/>
        <a:lstStyle/>
        <a:p>
          <a:endParaRPr lang="de-DE"/>
        </a:p>
      </dgm:t>
    </dgm:pt>
    <dgm:pt modelId="{3EF57F49-15FB-4B4F-99C6-183F18B6F972}">
      <dgm:prSet phldrT="[Text]" custT="1"/>
      <dgm:spPr/>
      <dgm:t>
        <a:bodyPr/>
        <a:lstStyle/>
        <a:p>
          <a:r>
            <a:rPr lang="de-DE" sz="1400" dirty="0"/>
            <a:t>Staats-anwaltschaft</a:t>
          </a:r>
        </a:p>
      </dgm:t>
    </dgm:pt>
    <dgm:pt modelId="{8C254980-FAD5-4D1B-B975-C51E1CF3B9F9}" type="parTrans" cxnId="{C1EC7FFE-7EC9-4749-8105-F4EC98053F76}">
      <dgm:prSet/>
      <dgm:spPr/>
      <dgm:t>
        <a:bodyPr/>
        <a:lstStyle/>
        <a:p>
          <a:endParaRPr lang="de-DE"/>
        </a:p>
      </dgm:t>
    </dgm:pt>
    <dgm:pt modelId="{E39BC2DD-F485-4F48-BFBD-95DA60047F1E}" type="sibTrans" cxnId="{C1EC7FFE-7EC9-4749-8105-F4EC98053F76}">
      <dgm:prSet/>
      <dgm:spPr/>
      <dgm:t>
        <a:bodyPr/>
        <a:lstStyle/>
        <a:p>
          <a:endParaRPr lang="de-DE"/>
        </a:p>
      </dgm:t>
    </dgm:pt>
    <dgm:pt modelId="{0473A32B-9355-4A8A-8867-DBC026F1EF6D}">
      <dgm:prSet phldrT="[Text]" custT="1"/>
      <dgm:spPr/>
      <dgm:t>
        <a:bodyPr/>
        <a:lstStyle/>
        <a:p>
          <a:r>
            <a:rPr lang="de-DE" sz="1400" dirty="0"/>
            <a:t>Polizei</a:t>
          </a:r>
        </a:p>
      </dgm:t>
    </dgm:pt>
    <dgm:pt modelId="{EDC5B473-6114-4829-986F-C44B8452A87B}" type="parTrans" cxnId="{92E80905-405B-4252-8E32-1BA63B97B3B2}">
      <dgm:prSet/>
      <dgm:spPr/>
      <dgm:t>
        <a:bodyPr/>
        <a:lstStyle/>
        <a:p>
          <a:endParaRPr lang="de-DE"/>
        </a:p>
      </dgm:t>
    </dgm:pt>
    <dgm:pt modelId="{CBE3375F-76C4-4DB8-997D-6EC418455AFF}" type="sibTrans" cxnId="{92E80905-405B-4252-8E32-1BA63B97B3B2}">
      <dgm:prSet/>
      <dgm:spPr/>
      <dgm:t>
        <a:bodyPr/>
        <a:lstStyle/>
        <a:p>
          <a:endParaRPr lang="de-DE"/>
        </a:p>
      </dgm:t>
    </dgm:pt>
    <dgm:pt modelId="{65440E74-E31A-4A95-BCEE-0BD702014244}">
      <dgm:prSet phldrT="[Text]" custT="1"/>
      <dgm:spPr/>
      <dgm:t>
        <a:bodyPr/>
        <a:lstStyle/>
        <a:p>
          <a:r>
            <a:rPr lang="de-DE" sz="1400" dirty="0"/>
            <a:t>Jugendamt</a:t>
          </a:r>
        </a:p>
      </dgm:t>
    </dgm:pt>
    <dgm:pt modelId="{1C4F704B-CAC0-44C0-95BD-A58237CABFC3}" type="parTrans" cxnId="{96464736-3E5F-4194-AFC2-67DAD9A6AB64}">
      <dgm:prSet/>
      <dgm:spPr/>
      <dgm:t>
        <a:bodyPr/>
        <a:lstStyle/>
        <a:p>
          <a:endParaRPr lang="de-DE"/>
        </a:p>
      </dgm:t>
    </dgm:pt>
    <dgm:pt modelId="{0BD0A695-F0A7-4BA1-8580-6F7EB80F6CAA}" type="sibTrans" cxnId="{96464736-3E5F-4194-AFC2-67DAD9A6AB64}">
      <dgm:prSet/>
      <dgm:spPr/>
      <dgm:t>
        <a:bodyPr/>
        <a:lstStyle/>
        <a:p>
          <a:endParaRPr lang="de-DE"/>
        </a:p>
      </dgm:t>
    </dgm:pt>
    <dgm:pt modelId="{9E197626-E2DB-4D4F-A3BA-C35C6FD37143}">
      <dgm:prSet phldrT="[Text]" custT="1"/>
      <dgm:spPr/>
      <dgm:t>
        <a:bodyPr/>
        <a:lstStyle/>
        <a:p>
          <a:r>
            <a:rPr lang="de-DE" sz="1400" dirty="0"/>
            <a:t>Frauen-beratungs-stelle</a:t>
          </a:r>
        </a:p>
      </dgm:t>
    </dgm:pt>
    <dgm:pt modelId="{CC736E33-A529-498A-B213-68DBDCF5EB50}" type="parTrans" cxnId="{6E5E5E2A-AE51-4933-B5D5-ABA5C89D43AF}">
      <dgm:prSet/>
      <dgm:spPr/>
      <dgm:t>
        <a:bodyPr/>
        <a:lstStyle/>
        <a:p>
          <a:endParaRPr lang="de-DE"/>
        </a:p>
      </dgm:t>
    </dgm:pt>
    <dgm:pt modelId="{D0AECF29-3B82-42CA-B500-7D43F1770B79}" type="sibTrans" cxnId="{6E5E5E2A-AE51-4933-B5D5-ABA5C89D43AF}">
      <dgm:prSet/>
      <dgm:spPr/>
      <dgm:t>
        <a:bodyPr/>
        <a:lstStyle/>
        <a:p>
          <a:endParaRPr lang="de-DE"/>
        </a:p>
      </dgm:t>
    </dgm:pt>
    <dgm:pt modelId="{FBFF7D45-7760-4D95-8AC7-E65718F0B074}">
      <dgm:prSet phldrT="[Text]"/>
      <dgm:spPr/>
      <dgm:t>
        <a:bodyPr/>
        <a:lstStyle/>
        <a:p>
          <a:endParaRPr lang="de-DE" sz="5400" dirty="0"/>
        </a:p>
      </dgm:t>
    </dgm:pt>
    <dgm:pt modelId="{843C28A2-21D3-442E-87AE-82287A2BF4B3}" type="parTrans" cxnId="{5E06AAD4-A9BE-4F6D-A170-35DC82E20D2B}">
      <dgm:prSet/>
      <dgm:spPr/>
      <dgm:t>
        <a:bodyPr/>
        <a:lstStyle/>
        <a:p>
          <a:endParaRPr lang="de-DE"/>
        </a:p>
      </dgm:t>
    </dgm:pt>
    <dgm:pt modelId="{F08DCD4A-A8EA-44E9-BCCC-A990689E47FC}" type="sibTrans" cxnId="{5E06AAD4-A9BE-4F6D-A170-35DC82E20D2B}">
      <dgm:prSet/>
      <dgm:spPr/>
      <dgm:t>
        <a:bodyPr/>
        <a:lstStyle/>
        <a:p>
          <a:endParaRPr lang="de-DE"/>
        </a:p>
      </dgm:t>
    </dgm:pt>
    <dgm:pt modelId="{F5A7287C-0DD9-410F-9DEB-7C38A3E00F59}">
      <dgm:prSet phldrT="[Text]" custT="1"/>
      <dgm:spPr/>
      <dgm:t>
        <a:bodyPr/>
        <a:lstStyle/>
        <a:p>
          <a:r>
            <a:rPr lang="de-DE" sz="1400" dirty="0"/>
            <a:t>Frauenhaus</a:t>
          </a:r>
        </a:p>
      </dgm:t>
    </dgm:pt>
    <dgm:pt modelId="{A67668F8-F5AE-498E-AEFD-C2CCBFEEC97B}" type="parTrans" cxnId="{CED9215D-4A78-426B-9314-BB8EB0E93871}">
      <dgm:prSet/>
      <dgm:spPr/>
      <dgm:t>
        <a:bodyPr/>
        <a:lstStyle/>
        <a:p>
          <a:endParaRPr lang="de-DE"/>
        </a:p>
      </dgm:t>
    </dgm:pt>
    <dgm:pt modelId="{66BAE303-C544-47D4-98B2-6542E75B4870}" type="sibTrans" cxnId="{CED9215D-4A78-426B-9314-BB8EB0E93871}">
      <dgm:prSet/>
      <dgm:spPr/>
      <dgm:t>
        <a:bodyPr/>
        <a:lstStyle/>
        <a:p>
          <a:endParaRPr lang="de-DE"/>
        </a:p>
      </dgm:t>
    </dgm:pt>
    <dgm:pt modelId="{F5E4C575-524D-4FB7-AF49-DABBB8A8AB07}">
      <dgm:prSet phldrT="[Text]" custT="1"/>
      <dgm:spPr/>
      <dgm:t>
        <a:bodyPr/>
        <a:lstStyle/>
        <a:p>
          <a:r>
            <a:rPr lang="de-DE" sz="1400" dirty="0"/>
            <a:t>Gleich-stellungsstelle</a:t>
          </a:r>
        </a:p>
      </dgm:t>
    </dgm:pt>
    <dgm:pt modelId="{FB9CDB9A-4249-4600-B3D6-BE7BD90D06DF}" type="parTrans" cxnId="{BD98EA84-4223-46F2-ABA5-693E56809DC6}">
      <dgm:prSet/>
      <dgm:spPr/>
      <dgm:t>
        <a:bodyPr/>
        <a:lstStyle/>
        <a:p>
          <a:endParaRPr lang="de-DE"/>
        </a:p>
      </dgm:t>
    </dgm:pt>
    <dgm:pt modelId="{F79D6B4A-AF85-4569-9BB6-21A3E0BD3891}" type="sibTrans" cxnId="{BD98EA84-4223-46F2-ABA5-693E56809DC6}">
      <dgm:prSet/>
      <dgm:spPr/>
      <dgm:t>
        <a:bodyPr/>
        <a:lstStyle/>
        <a:p>
          <a:endParaRPr lang="de-DE"/>
        </a:p>
      </dgm:t>
    </dgm:pt>
    <dgm:pt modelId="{D9606126-B661-4B5A-8A66-1A96D21BD629}">
      <dgm:prSet phldrT="[Text]" custT="1"/>
      <dgm:spPr/>
      <dgm:t>
        <a:bodyPr/>
        <a:lstStyle/>
        <a:p>
          <a:r>
            <a:rPr lang="de-DE" sz="1400" dirty="0"/>
            <a:t>Sonstige</a:t>
          </a:r>
        </a:p>
      </dgm:t>
    </dgm:pt>
    <dgm:pt modelId="{B36BE968-175E-49F5-9E00-FB9CD97480BD}" type="parTrans" cxnId="{2D5316E4-C72D-4475-8DBC-79AB7D49D239}">
      <dgm:prSet/>
      <dgm:spPr/>
      <dgm:t>
        <a:bodyPr/>
        <a:lstStyle/>
        <a:p>
          <a:endParaRPr lang="de-DE"/>
        </a:p>
      </dgm:t>
    </dgm:pt>
    <dgm:pt modelId="{D2D3C81F-B82F-44A4-9FFE-D3E4113DC4DE}" type="sibTrans" cxnId="{2D5316E4-C72D-4475-8DBC-79AB7D49D239}">
      <dgm:prSet/>
      <dgm:spPr/>
      <dgm:t>
        <a:bodyPr/>
        <a:lstStyle/>
        <a:p>
          <a:endParaRPr lang="de-DE"/>
        </a:p>
      </dgm:t>
    </dgm:pt>
    <dgm:pt modelId="{66A2752A-68AF-43CB-8C9F-51A6BCF9FDF8}">
      <dgm:prSet phldrT="[Text]" custT="1"/>
      <dgm:spPr/>
      <dgm:t>
        <a:bodyPr/>
        <a:lstStyle/>
        <a:p>
          <a:r>
            <a:rPr lang="de-DE" sz="1400" dirty="0"/>
            <a:t>AK Gewalt</a:t>
          </a:r>
        </a:p>
      </dgm:t>
    </dgm:pt>
    <dgm:pt modelId="{E99F5D00-7901-468F-B4CC-F1E0F50BAA76}" type="parTrans" cxnId="{FFBA0AFF-0289-439F-A918-65C39042AF1F}">
      <dgm:prSet/>
      <dgm:spPr/>
      <dgm:t>
        <a:bodyPr/>
        <a:lstStyle/>
        <a:p>
          <a:endParaRPr lang="de-DE"/>
        </a:p>
      </dgm:t>
    </dgm:pt>
    <dgm:pt modelId="{837B2472-D570-4DCF-B59A-D637B21574EE}" type="sibTrans" cxnId="{FFBA0AFF-0289-439F-A918-65C39042AF1F}">
      <dgm:prSet/>
      <dgm:spPr/>
      <dgm:t>
        <a:bodyPr/>
        <a:lstStyle/>
        <a:p>
          <a:endParaRPr lang="de-DE"/>
        </a:p>
      </dgm:t>
    </dgm:pt>
    <dgm:pt modelId="{898C829B-BF0D-46F2-881F-5E9A79FC9024}" type="pres">
      <dgm:prSet presAssocID="{BCDC4EA2-A538-479D-9B88-FAD39620CB7E}" presName="composite" presStyleCnt="0">
        <dgm:presLayoutVars>
          <dgm:chMax val="1"/>
          <dgm:dir/>
          <dgm:resizeHandles val="exact"/>
        </dgm:presLayoutVars>
      </dgm:prSet>
      <dgm:spPr/>
    </dgm:pt>
    <dgm:pt modelId="{7C1A4BDF-7CF8-4D8F-8740-D762FA5814CD}" type="pres">
      <dgm:prSet presAssocID="{BCDC4EA2-A538-479D-9B88-FAD39620CB7E}" presName="radial" presStyleCnt="0">
        <dgm:presLayoutVars>
          <dgm:animLvl val="ctr"/>
        </dgm:presLayoutVars>
      </dgm:prSet>
      <dgm:spPr/>
    </dgm:pt>
    <dgm:pt modelId="{7B587CB1-2B9D-4D1F-A259-B3D40BCCD2B6}" type="pres">
      <dgm:prSet presAssocID="{EECC2E0B-A7CF-4500-8D62-15D8BFA3F41B}" presName="centerShape" presStyleLbl="vennNode1" presStyleIdx="0" presStyleCnt="9"/>
      <dgm:spPr/>
    </dgm:pt>
    <dgm:pt modelId="{27D609CA-FE37-4654-9DD3-1E77D253B4B2}" type="pres">
      <dgm:prSet presAssocID="{3EF57F49-15FB-4B4F-99C6-183F18B6F972}" presName="node" presStyleLbl="vennNode1" presStyleIdx="1" presStyleCnt="9" custScaleX="111036" custScaleY="111036">
        <dgm:presLayoutVars>
          <dgm:bulletEnabled val="1"/>
        </dgm:presLayoutVars>
      </dgm:prSet>
      <dgm:spPr/>
    </dgm:pt>
    <dgm:pt modelId="{FE806294-9229-47AC-8981-58416EA90876}" type="pres">
      <dgm:prSet presAssocID="{0473A32B-9355-4A8A-8867-DBC026F1EF6D}" presName="node" presStyleLbl="vennNode1" presStyleIdx="2" presStyleCnt="9" custScaleX="111036" custScaleY="111036">
        <dgm:presLayoutVars>
          <dgm:bulletEnabled val="1"/>
        </dgm:presLayoutVars>
      </dgm:prSet>
      <dgm:spPr/>
    </dgm:pt>
    <dgm:pt modelId="{0F47D8A2-6ECF-4E65-B350-2AAED962B9D7}" type="pres">
      <dgm:prSet presAssocID="{65440E74-E31A-4A95-BCEE-0BD702014244}" presName="node" presStyleLbl="vennNode1" presStyleIdx="3" presStyleCnt="9" custScaleX="111036" custScaleY="111036">
        <dgm:presLayoutVars>
          <dgm:bulletEnabled val="1"/>
        </dgm:presLayoutVars>
      </dgm:prSet>
      <dgm:spPr/>
    </dgm:pt>
    <dgm:pt modelId="{46006648-0C4B-479D-AB21-F208DFA79256}" type="pres">
      <dgm:prSet presAssocID="{9E197626-E2DB-4D4F-A3BA-C35C6FD37143}" presName="node" presStyleLbl="vennNode1" presStyleIdx="4" presStyleCnt="9" custScaleX="111036" custScaleY="111036">
        <dgm:presLayoutVars>
          <dgm:bulletEnabled val="1"/>
        </dgm:presLayoutVars>
      </dgm:prSet>
      <dgm:spPr/>
    </dgm:pt>
    <dgm:pt modelId="{94DE6035-1158-4495-89DA-145890952DDD}" type="pres">
      <dgm:prSet presAssocID="{F5A7287C-0DD9-410F-9DEB-7C38A3E00F59}" presName="node" presStyleLbl="vennNode1" presStyleIdx="5" presStyleCnt="9" custScaleX="111036" custScaleY="111036" custRadScaleRad="96253" custRadScaleInc="593">
        <dgm:presLayoutVars>
          <dgm:bulletEnabled val="1"/>
        </dgm:presLayoutVars>
      </dgm:prSet>
      <dgm:spPr/>
    </dgm:pt>
    <dgm:pt modelId="{2FE196D6-1113-487A-B670-D0B027C285B0}" type="pres">
      <dgm:prSet presAssocID="{F5E4C575-524D-4FB7-AF49-DABBB8A8AB07}" presName="node" presStyleLbl="vennNode1" presStyleIdx="6" presStyleCnt="9" custScaleX="111036" custScaleY="111036" custRadScaleRad="99751" custRadScaleInc="1250">
        <dgm:presLayoutVars>
          <dgm:bulletEnabled val="1"/>
        </dgm:presLayoutVars>
      </dgm:prSet>
      <dgm:spPr/>
    </dgm:pt>
    <dgm:pt modelId="{C90C5FCD-191A-4E4A-9D36-FFF4FDDB79E9}" type="pres">
      <dgm:prSet presAssocID="{D9606126-B661-4B5A-8A66-1A96D21BD629}" presName="node" presStyleLbl="vennNode1" presStyleIdx="7" presStyleCnt="9" custScaleX="111036" custScaleY="111036">
        <dgm:presLayoutVars>
          <dgm:bulletEnabled val="1"/>
        </dgm:presLayoutVars>
      </dgm:prSet>
      <dgm:spPr/>
    </dgm:pt>
    <dgm:pt modelId="{09BADB5F-995A-4902-8A73-24C2947879F7}" type="pres">
      <dgm:prSet presAssocID="{66A2752A-68AF-43CB-8C9F-51A6BCF9FDF8}" presName="node" presStyleLbl="vennNode1" presStyleIdx="8" presStyleCnt="9" custRadScaleRad="98884" custRadScaleInc="1449">
        <dgm:presLayoutVars>
          <dgm:bulletEnabled val="1"/>
        </dgm:presLayoutVars>
      </dgm:prSet>
      <dgm:spPr/>
    </dgm:pt>
  </dgm:ptLst>
  <dgm:cxnLst>
    <dgm:cxn modelId="{92E80905-405B-4252-8E32-1BA63B97B3B2}" srcId="{EECC2E0B-A7CF-4500-8D62-15D8BFA3F41B}" destId="{0473A32B-9355-4A8A-8867-DBC026F1EF6D}" srcOrd="1" destOrd="0" parTransId="{EDC5B473-6114-4829-986F-C44B8452A87B}" sibTransId="{CBE3375F-76C4-4DB8-997D-6EC418455AFF}"/>
    <dgm:cxn modelId="{6E5E5E2A-AE51-4933-B5D5-ABA5C89D43AF}" srcId="{EECC2E0B-A7CF-4500-8D62-15D8BFA3F41B}" destId="{9E197626-E2DB-4D4F-A3BA-C35C6FD37143}" srcOrd="3" destOrd="0" parTransId="{CC736E33-A529-498A-B213-68DBDCF5EB50}" sibTransId="{D0AECF29-3B82-42CA-B500-7D43F1770B79}"/>
    <dgm:cxn modelId="{96464736-3E5F-4194-AFC2-67DAD9A6AB64}" srcId="{EECC2E0B-A7CF-4500-8D62-15D8BFA3F41B}" destId="{65440E74-E31A-4A95-BCEE-0BD702014244}" srcOrd="2" destOrd="0" parTransId="{1C4F704B-CAC0-44C0-95BD-A58237CABFC3}" sibTransId="{0BD0A695-F0A7-4BA1-8580-6F7EB80F6CAA}"/>
    <dgm:cxn modelId="{CED9215D-4A78-426B-9314-BB8EB0E93871}" srcId="{EECC2E0B-A7CF-4500-8D62-15D8BFA3F41B}" destId="{F5A7287C-0DD9-410F-9DEB-7C38A3E00F59}" srcOrd="4" destOrd="0" parTransId="{A67668F8-F5AE-498E-AEFD-C2CCBFEEC97B}" sibTransId="{66BAE303-C544-47D4-98B2-6542E75B4870}"/>
    <dgm:cxn modelId="{33EA6041-A7B7-45CD-A168-782FF38C5E1E}" type="presOf" srcId="{F5A7287C-0DD9-410F-9DEB-7C38A3E00F59}" destId="{94DE6035-1158-4495-89DA-145890952DDD}" srcOrd="0" destOrd="0" presId="urn:microsoft.com/office/officeart/2005/8/layout/radial3"/>
    <dgm:cxn modelId="{1758006F-8D8A-4648-A0F9-39D6B137CF4A}" type="presOf" srcId="{F5E4C575-524D-4FB7-AF49-DABBB8A8AB07}" destId="{2FE196D6-1113-487A-B670-D0B027C285B0}" srcOrd="0" destOrd="0" presId="urn:microsoft.com/office/officeart/2005/8/layout/radial3"/>
    <dgm:cxn modelId="{A277037E-FFB0-4EA0-B75D-96CEDE951B55}" type="presOf" srcId="{0473A32B-9355-4A8A-8867-DBC026F1EF6D}" destId="{FE806294-9229-47AC-8981-58416EA90876}" srcOrd="0" destOrd="0" presId="urn:microsoft.com/office/officeart/2005/8/layout/radial3"/>
    <dgm:cxn modelId="{BD98EA84-4223-46F2-ABA5-693E56809DC6}" srcId="{EECC2E0B-A7CF-4500-8D62-15D8BFA3F41B}" destId="{F5E4C575-524D-4FB7-AF49-DABBB8A8AB07}" srcOrd="5" destOrd="0" parTransId="{FB9CDB9A-4249-4600-B3D6-BE7BD90D06DF}" sibTransId="{F79D6B4A-AF85-4569-9BB6-21A3E0BD3891}"/>
    <dgm:cxn modelId="{7798BA8D-292B-4214-8BB0-943D5150ABEA}" type="presOf" srcId="{3EF57F49-15FB-4B4F-99C6-183F18B6F972}" destId="{27D609CA-FE37-4654-9DD3-1E77D253B4B2}" srcOrd="0" destOrd="0" presId="urn:microsoft.com/office/officeart/2005/8/layout/radial3"/>
    <dgm:cxn modelId="{AEAE8A8E-21E4-4D00-AEE8-7D97EE31573E}" type="presOf" srcId="{9E197626-E2DB-4D4F-A3BA-C35C6FD37143}" destId="{46006648-0C4B-479D-AB21-F208DFA79256}" srcOrd="0" destOrd="0" presId="urn:microsoft.com/office/officeart/2005/8/layout/radial3"/>
    <dgm:cxn modelId="{88A39D98-2F3C-4B93-891C-106AF676CD4F}" type="presOf" srcId="{BCDC4EA2-A538-479D-9B88-FAD39620CB7E}" destId="{898C829B-BF0D-46F2-881F-5E9A79FC9024}" srcOrd="0" destOrd="0" presId="urn:microsoft.com/office/officeart/2005/8/layout/radial3"/>
    <dgm:cxn modelId="{A7A09BA0-0FD5-40F6-859D-7CE062B3BC24}" type="presOf" srcId="{D9606126-B661-4B5A-8A66-1A96D21BD629}" destId="{C90C5FCD-191A-4E4A-9D36-FFF4FDDB79E9}" srcOrd="0" destOrd="0" presId="urn:microsoft.com/office/officeart/2005/8/layout/radial3"/>
    <dgm:cxn modelId="{A810EAB5-5B92-4030-815A-39A66F32F0F4}" type="presOf" srcId="{66A2752A-68AF-43CB-8C9F-51A6BCF9FDF8}" destId="{09BADB5F-995A-4902-8A73-24C2947879F7}" srcOrd="0" destOrd="0" presId="urn:microsoft.com/office/officeart/2005/8/layout/radial3"/>
    <dgm:cxn modelId="{62393FC2-8467-467E-9467-D88EE240F8D4}" type="presOf" srcId="{65440E74-E31A-4A95-BCEE-0BD702014244}" destId="{0F47D8A2-6ECF-4E65-B350-2AAED962B9D7}" srcOrd="0" destOrd="0" presId="urn:microsoft.com/office/officeart/2005/8/layout/radial3"/>
    <dgm:cxn modelId="{2C6AB7D0-7003-458C-9832-AF79BEB9F88D}" type="presOf" srcId="{EECC2E0B-A7CF-4500-8D62-15D8BFA3F41B}" destId="{7B587CB1-2B9D-4D1F-A259-B3D40BCCD2B6}" srcOrd="0" destOrd="0" presId="urn:microsoft.com/office/officeart/2005/8/layout/radial3"/>
    <dgm:cxn modelId="{5E06AAD4-A9BE-4F6D-A170-35DC82E20D2B}" srcId="{BCDC4EA2-A538-479D-9B88-FAD39620CB7E}" destId="{FBFF7D45-7760-4D95-8AC7-E65718F0B074}" srcOrd="1" destOrd="0" parTransId="{843C28A2-21D3-442E-87AE-82287A2BF4B3}" sibTransId="{F08DCD4A-A8EA-44E9-BCCC-A990689E47FC}"/>
    <dgm:cxn modelId="{B1A9C4E1-962A-49F6-A3F0-8E3F9CAB4FD9}" srcId="{BCDC4EA2-A538-479D-9B88-FAD39620CB7E}" destId="{EECC2E0B-A7CF-4500-8D62-15D8BFA3F41B}" srcOrd="0" destOrd="0" parTransId="{C8F84EBB-28C3-4969-9059-3087FFFAD9D3}" sibTransId="{4D32C4CF-4A92-4DC4-984A-3E7F4FD41769}"/>
    <dgm:cxn modelId="{2D5316E4-C72D-4475-8DBC-79AB7D49D239}" srcId="{EECC2E0B-A7CF-4500-8D62-15D8BFA3F41B}" destId="{D9606126-B661-4B5A-8A66-1A96D21BD629}" srcOrd="6" destOrd="0" parTransId="{B36BE968-175E-49F5-9E00-FB9CD97480BD}" sibTransId="{D2D3C81F-B82F-44A4-9FFE-D3E4113DC4DE}"/>
    <dgm:cxn modelId="{C1EC7FFE-7EC9-4749-8105-F4EC98053F76}" srcId="{EECC2E0B-A7CF-4500-8D62-15D8BFA3F41B}" destId="{3EF57F49-15FB-4B4F-99C6-183F18B6F972}" srcOrd="0" destOrd="0" parTransId="{8C254980-FAD5-4D1B-B975-C51E1CF3B9F9}" sibTransId="{E39BC2DD-F485-4F48-BFBD-95DA60047F1E}"/>
    <dgm:cxn modelId="{FFBA0AFF-0289-439F-A918-65C39042AF1F}" srcId="{EECC2E0B-A7CF-4500-8D62-15D8BFA3F41B}" destId="{66A2752A-68AF-43CB-8C9F-51A6BCF9FDF8}" srcOrd="7" destOrd="0" parTransId="{E99F5D00-7901-468F-B4CC-F1E0F50BAA76}" sibTransId="{837B2472-D570-4DCF-B59A-D637B21574EE}"/>
    <dgm:cxn modelId="{BCF3D033-92B2-4659-9C9B-50EABF57414A}" type="presParOf" srcId="{898C829B-BF0D-46F2-881F-5E9A79FC9024}" destId="{7C1A4BDF-7CF8-4D8F-8740-D762FA5814CD}" srcOrd="0" destOrd="0" presId="urn:microsoft.com/office/officeart/2005/8/layout/radial3"/>
    <dgm:cxn modelId="{01A7F329-54B8-4A05-B91F-61FD3DAFE720}" type="presParOf" srcId="{7C1A4BDF-7CF8-4D8F-8740-D762FA5814CD}" destId="{7B587CB1-2B9D-4D1F-A259-B3D40BCCD2B6}" srcOrd="0" destOrd="0" presId="urn:microsoft.com/office/officeart/2005/8/layout/radial3"/>
    <dgm:cxn modelId="{A201E9C9-8EC0-4AA4-A52F-5E418477E688}" type="presParOf" srcId="{7C1A4BDF-7CF8-4D8F-8740-D762FA5814CD}" destId="{27D609CA-FE37-4654-9DD3-1E77D253B4B2}" srcOrd="1" destOrd="0" presId="urn:microsoft.com/office/officeart/2005/8/layout/radial3"/>
    <dgm:cxn modelId="{EFD8AC09-904E-4EE1-BE41-CD4ED509B09F}" type="presParOf" srcId="{7C1A4BDF-7CF8-4D8F-8740-D762FA5814CD}" destId="{FE806294-9229-47AC-8981-58416EA90876}" srcOrd="2" destOrd="0" presId="urn:microsoft.com/office/officeart/2005/8/layout/radial3"/>
    <dgm:cxn modelId="{4D71C284-C71F-4F44-9D56-C76840C78BDB}" type="presParOf" srcId="{7C1A4BDF-7CF8-4D8F-8740-D762FA5814CD}" destId="{0F47D8A2-6ECF-4E65-B350-2AAED962B9D7}" srcOrd="3" destOrd="0" presId="urn:microsoft.com/office/officeart/2005/8/layout/radial3"/>
    <dgm:cxn modelId="{A8650BA8-7DA9-45BF-B2AC-58D7F0E0DB04}" type="presParOf" srcId="{7C1A4BDF-7CF8-4D8F-8740-D762FA5814CD}" destId="{46006648-0C4B-479D-AB21-F208DFA79256}" srcOrd="4" destOrd="0" presId="urn:microsoft.com/office/officeart/2005/8/layout/radial3"/>
    <dgm:cxn modelId="{B019729B-1D0A-4F54-9CED-B8048E9BB493}" type="presParOf" srcId="{7C1A4BDF-7CF8-4D8F-8740-D762FA5814CD}" destId="{94DE6035-1158-4495-89DA-145890952DDD}" srcOrd="5" destOrd="0" presId="urn:microsoft.com/office/officeart/2005/8/layout/radial3"/>
    <dgm:cxn modelId="{CAC86EA7-0DA8-4D59-99A1-2990ED3B74D9}" type="presParOf" srcId="{7C1A4BDF-7CF8-4D8F-8740-D762FA5814CD}" destId="{2FE196D6-1113-487A-B670-D0B027C285B0}" srcOrd="6" destOrd="0" presId="urn:microsoft.com/office/officeart/2005/8/layout/radial3"/>
    <dgm:cxn modelId="{E6D0172C-A9C5-4825-834E-740E54AC15D8}" type="presParOf" srcId="{7C1A4BDF-7CF8-4D8F-8740-D762FA5814CD}" destId="{C90C5FCD-191A-4E4A-9D36-FFF4FDDB79E9}" srcOrd="7" destOrd="0" presId="urn:microsoft.com/office/officeart/2005/8/layout/radial3"/>
    <dgm:cxn modelId="{4C45254F-6881-4D48-A6E6-A1B5DDAB7689}" type="presParOf" srcId="{7C1A4BDF-7CF8-4D8F-8740-D762FA5814CD}" destId="{09BADB5F-995A-4902-8A73-24C2947879F7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9C40D-30EF-4991-9830-88D6669F6E3E}">
      <dsp:nvSpPr>
        <dsp:cNvPr id="0" name=""/>
        <dsp:cNvSpPr/>
      </dsp:nvSpPr>
      <dsp:spPr>
        <a:xfrm rot="16200000">
          <a:off x="1541065" y="-1541065"/>
          <a:ext cx="2175669" cy="52578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500" kern="1200" dirty="0"/>
            <a:t>Selbstwahrnehmung und -kontrolle</a:t>
          </a:r>
        </a:p>
      </dsp:txBody>
      <dsp:txXfrm rot="5400000">
        <a:off x="0" y="0"/>
        <a:ext cx="5257800" cy="1631751"/>
      </dsp:txXfrm>
    </dsp:sp>
    <dsp:sp modelId="{0352ED1F-8EE1-4057-9420-B082E165A6AB}">
      <dsp:nvSpPr>
        <dsp:cNvPr id="0" name=""/>
        <dsp:cNvSpPr/>
      </dsp:nvSpPr>
      <dsp:spPr>
        <a:xfrm>
          <a:off x="5257800" y="0"/>
          <a:ext cx="5257800" cy="217566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500" kern="1200" dirty="0" err="1"/>
            <a:t>Empathiefähigkeit</a:t>
          </a:r>
          <a:endParaRPr lang="de-DE" sz="3500" kern="1200" dirty="0"/>
        </a:p>
      </dsp:txBody>
      <dsp:txXfrm>
        <a:off x="5257800" y="0"/>
        <a:ext cx="5257800" cy="1631751"/>
      </dsp:txXfrm>
    </dsp:sp>
    <dsp:sp modelId="{29EB5001-7A25-4853-8890-48978452C3F6}">
      <dsp:nvSpPr>
        <dsp:cNvPr id="0" name=""/>
        <dsp:cNvSpPr/>
      </dsp:nvSpPr>
      <dsp:spPr>
        <a:xfrm rot="10800000">
          <a:off x="0" y="2175669"/>
          <a:ext cx="5257800" cy="217566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500" kern="1200" dirty="0"/>
            <a:t>Alternative Konfliktlösungsstrategien</a:t>
          </a:r>
        </a:p>
      </dsp:txBody>
      <dsp:txXfrm rot="10800000">
        <a:off x="0" y="2719586"/>
        <a:ext cx="5257800" cy="1631751"/>
      </dsp:txXfrm>
    </dsp:sp>
    <dsp:sp modelId="{BE9237F7-12FE-412E-B183-E89CA7144884}">
      <dsp:nvSpPr>
        <dsp:cNvPr id="0" name=""/>
        <dsp:cNvSpPr/>
      </dsp:nvSpPr>
      <dsp:spPr>
        <a:xfrm rot="5400000">
          <a:off x="6798865" y="634603"/>
          <a:ext cx="2175669" cy="52578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500" kern="1200" dirty="0"/>
            <a:t>Beziehungsfähigkeit </a:t>
          </a:r>
        </a:p>
      </dsp:txBody>
      <dsp:txXfrm rot="-5400000">
        <a:off x="5257800" y="2719586"/>
        <a:ext cx="5257800" cy="1631751"/>
      </dsp:txXfrm>
    </dsp:sp>
    <dsp:sp modelId="{A427D572-C74F-4ECC-9802-98DD0EE4228B}">
      <dsp:nvSpPr>
        <dsp:cNvPr id="0" name=""/>
        <dsp:cNvSpPr/>
      </dsp:nvSpPr>
      <dsp:spPr>
        <a:xfrm>
          <a:off x="2338885" y="1390910"/>
          <a:ext cx="5837829" cy="1569516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500" kern="1200" dirty="0"/>
            <a:t>100 % Verantwortungsübernahme</a:t>
          </a:r>
        </a:p>
      </dsp:txBody>
      <dsp:txXfrm>
        <a:off x="2415502" y="1467527"/>
        <a:ext cx="5684595" cy="14162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87CB1-2B9D-4D1F-A259-B3D40BCCD2B6}">
      <dsp:nvSpPr>
        <dsp:cNvPr id="0" name=""/>
        <dsp:cNvSpPr/>
      </dsp:nvSpPr>
      <dsp:spPr>
        <a:xfrm>
          <a:off x="2561077" y="1206457"/>
          <a:ext cx="3005561" cy="30055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Täterarbeit</a:t>
          </a:r>
          <a:r>
            <a:rPr lang="de-DE" sz="6600" kern="1200" dirty="0"/>
            <a:t> </a:t>
          </a:r>
          <a:r>
            <a:rPr lang="de-DE" sz="2000" kern="1200" dirty="0"/>
            <a:t>Häusliche Gewalt</a:t>
          </a:r>
          <a:endParaRPr lang="de-DE" sz="6600" kern="1200" dirty="0"/>
        </a:p>
      </dsp:txBody>
      <dsp:txXfrm>
        <a:off x="3001231" y="1646611"/>
        <a:ext cx="2125253" cy="2125253"/>
      </dsp:txXfrm>
    </dsp:sp>
    <dsp:sp modelId="{27D609CA-FE37-4654-9DD3-1E77D253B4B2}">
      <dsp:nvSpPr>
        <dsp:cNvPr id="0" name=""/>
        <dsp:cNvSpPr/>
      </dsp:nvSpPr>
      <dsp:spPr>
        <a:xfrm>
          <a:off x="3229544" y="-82386"/>
          <a:ext cx="1668627" cy="16686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Staats-anwaltschaft</a:t>
          </a:r>
        </a:p>
      </dsp:txBody>
      <dsp:txXfrm>
        <a:off x="3473909" y="161979"/>
        <a:ext cx="1179897" cy="1179897"/>
      </dsp:txXfrm>
    </dsp:sp>
    <dsp:sp modelId="{FE806294-9229-47AC-8981-58416EA90876}">
      <dsp:nvSpPr>
        <dsp:cNvPr id="0" name=""/>
        <dsp:cNvSpPr/>
      </dsp:nvSpPr>
      <dsp:spPr>
        <a:xfrm>
          <a:off x="4613572" y="490896"/>
          <a:ext cx="1668627" cy="16686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Polizei</a:t>
          </a:r>
        </a:p>
      </dsp:txBody>
      <dsp:txXfrm>
        <a:off x="4857937" y="735261"/>
        <a:ext cx="1179897" cy="1179897"/>
      </dsp:txXfrm>
    </dsp:sp>
    <dsp:sp modelId="{0F47D8A2-6ECF-4E65-B350-2AAED962B9D7}">
      <dsp:nvSpPr>
        <dsp:cNvPr id="0" name=""/>
        <dsp:cNvSpPr/>
      </dsp:nvSpPr>
      <dsp:spPr>
        <a:xfrm>
          <a:off x="5186855" y="1874924"/>
          <a:ext cx="1668627" cy="16686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Jugendamt</a:t>
          </a:r>
        </a:p>
      </dsp:txBody>
      <dsp:txXfrm>
        <a:off x="5431220" y="2119289"/>
        <a:ext cx="1179897" cy="1179897"/>
      </dsp:txXfrm>
    </dsp:sp>
    <dsp:sp modelId="{46006648-0C4B-479D-AB21-F208DFA79256}">
      <dsp:nvSpPr>
        <dsp:cNvPr id="0" name=""/>
        <dsp:cNvSpPr/>
      </dsp:nvSpPr>
      <dsp:spPr>
        <a:xfrm>
          <a:off x="4613572" y="3258953"/>
          <a:ext cx="1668627" cy="16686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Frauen-beratungs-stelle</a:t>
          </a:r>
        </a:p>
      </dsp:txBody>
      <dsp:txXfrm>
        <a:off x="4857937" y="3503318"/>
        <a:ext cx="1179897" cy="1179897"/>
      </dsp:txXfrm>
    </dsp:sp>
    <dsp:sp modelId="{94DE6035-1158-4495-89DA-145890952DDD}">
      <dsp:nvSpPr>
        <dsp:cNvPr id="0" name=""/>
        <dsp:cNvSpPr/>
      </dsp:nvSpPr>
      <dsp:spPr>
        <a:xfrm>
          <a:off x="3220769" y="3758875"/>
          <a:ext cx="1668627" cy="16686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Frauenhaus</a:t>
          </a:r>
        </a:p>
      </dsp:txBody>
      <dsp:txXfrm>
        <a:off x="3465134" y="4003240"/>
        <a:ext cx="1179897" cy="1179897"/>
      </dsp:txXfrm>
    </dsp:sp>
    <dsp:sp modelId="{2FE196D6-1113-487A-B670-D0B027C285B0}">
      <dsp:nvSpPr>
        <dsp:cNvPr id="0" name=""/>
        <dsp:cNvSpPr/>
      </dsp:nvSpPr>
      <dsp:spPr>
        <a:xfrm>
          <a:off x="1835474" y="3241886"/>
          <a:ext cx="1668627" cy="16686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Gleich-stellungsstelle</a:t>
          </a:r>
        </a:p>
      </dsp:txBody>
      <dsp:txXfrm>
        <a:off x="2079839" y="3486251"/>
        <a:ext cx="1179897" cy="1179897"/>
      </dsp:txXfrm>
    </dsp:sp>
    <dsp:sp modelId="{C90C5FCD-191A-4E4A-9D36-FFF4FDDB79E9}">
      <dsp:nvSpPr>
        <dsp:cNvPr id="0" name=""/>
        <dsp:cNvSpPr/>
      </dsp:nvSpPr>
      <dsp:spPr>
        <a:xfrm>
          <a:off x="1272232" y="1874924"/>
          <a:ext cx="1668627" cy="16686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Sonstige</a:t>
          </a:r>
        </a:p>
      </dsp:txBody>
      <dsp:txXfrm>
        <a:off x="1516597" y="2119289"/>
        <a:ext cx="1179897" cy="1179897"/>
      </dsp:txXfrm>
    </dsp:sp>
    <dsp:sp modelId="{09BADB5F-995A-4902-8A73-24C2947879F7}">
      <dsp:nvSpPr>
        <dsp:cNvPr id="0" name=""/>
        <dsp:cNvSpPr/>
      </dsp:nvSpPr>
      <dsp:spPr>
        <a:xfrm>
          <a:off x="1959548" y="573779"/>
          <a:ext cx="1502780" cy="15027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AK Gewalt</a:t>
          </a:r>
        </a:p>
      </dsp:txBody>
      <dsp:txXfrm>
        <a:off x="2179625" y="793856"/>
        <a:ext cx="1062626" cy="1062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7A3538-0CC9-4109-9F8A-E3982B17D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D8459A-AF58-480D-95B0-7AC6A7F92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593EE1-4EB3-413C-8118-033EB568A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9693-7EEA-4DEA-9C80-22E3AC14C647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27E8D0-A4D3-4E3A-B0E2-CE4C3DFE9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DB52D5-824A-4121-8AE7-6981BF28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2736-0946-4CCA-AC8C-0265DEB876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199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98BAC-04B6-4D88-BE80-5DB5C2ED4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B8B31FA-2272-49E0-BA7A-B1CD81226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C0FF70-F364-4927-9777-EEA670375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9693-7EEA-4DEA-9C80-22E3AC14C647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0576D5-3375-417D-BA66-582053B6B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49538B-6D1F-4308-A7FE-05BA21055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2736-0946-4CCA-AC8C-0265DEB876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389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D36C4FF-6FA1-4401-9707-9A533E2C20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F2CA8F3-C061-4049-8E4E-89C099D46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43E312-6C1D-42A4-906E-2D9DD0ED5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9693-7EEA-4DEA-9C80-22E3AC14C647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DE335C-5FDC-4016-9191-53D5269A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4568E7-5670-466D-9799-BE84DE18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2736-0946-4CCA-AC8C-0265DEB876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99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5321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562" y="1604399"/>
            <a:ext cx="10971684" cy="39768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3870" b="0" strike="noStrike" spc="-1">
              <a:latin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1AC9954-ECB1-4815-B029-CEE4CCC61A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254" y="273423"/>
            <a:ext cx="2392275" cy="100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6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CD85A2-B632-494E-8E1F-75242DD90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FDB545-1C2B-424F-8A9A-C986E1A90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6BDD2D-ABE3-407F-ACEB-3420A2845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9693-7EEA-4DEA-9C80-22E3AC14C647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EBA922-CEA9-4F10-8E05-11AFAAC75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00CB92-CD39-4E51-9924-77EAC517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2736-0946-4CCA-AC8C-0265DEB876B2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8211B09-38CE-4273-9763-20E7430F92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24" y="185738"/>
            <a:ext cx="2572512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8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087DC-9FDE-4266-B7EE-A8F690685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AE6E108-C6E1-4322-A174-94639980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5D65C5-D7FB-4259-A84D-055581428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9693-7EEA-4DEA-9C80-22E3AC14C647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3D3C1D-C84B-4580-8C21-6FEF0897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459FBE-9754-4590-9C33-C7F7229B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2736-0946-4CCA-AC8C-0265DEB876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18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39FB00-64E3-47EA-8070-3290784B6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63D6B2-1E2A-4205-A5FA-B017E01B1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921C66E-6CBF-4AC2-A9F9-E7E19DCC0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F5FF60F-7BDA-4532-80FF-8546D5F8C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9693-7EEA-4DEA-9C80-22E3AC14C647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971F2A7-916B-45B8-BC39-EF9892741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D90DED-0C60-4018-BA18-23E2BDBA8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2736-0946-4CCA-AC8C-0265DEB876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66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35133-5890-48A8-8638-559D38079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1C20DF-FB9A-4502-8B33-19535989E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4D79AB-2931-48BA-84EF-284B687B1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BD6CBA-A124-4915-BB1C-E3F99FB79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735D5F9-D0CE-4659-8D38-138DBBB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07028A5-D010-4E9E-9110-D3FF3C767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9693-7EEA-4DEA-9C80-22E3AC14C647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87D60BC-C6B7-4650-A3D8-A08747EDD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BD27FF4-B3D1-4CDF-8930-8111060C5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2736-0946-4CCA-AC8C-0265DEB876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12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5BBB9-8267-44E8-B221-092973D90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3BB7E21-BAD0-43B9-A1C3-8E133EAEE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9693-7EEA-4DEA-9C80-22E3AC14C647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69329E-2A6C-4D9A-82E1-2359CD19B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4361B7-CEFD-46A3-B310-EFF13340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2736-0946-4CCA-AC8C-0265DEB876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230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81A9456-4629-4A2C-BCCD-4D9146806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9693-7EEA-4DEA-9C80-22E3AC14C647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B7B8CE1-9A34-4949-A53F-D1E369A59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858C08-EB91-4F9D-A743-498AFF666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2736-0946-4CCA-AC8C-0265DEB876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67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352135-0901-479A-94B9-DD13CCCBB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7D2179-E9AE-4606-AFCA-E5E4F13FA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BA01DA3-A1C7-433A-8F49-A65D4666A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0AFE68-8CF9-4D6B-9EA5-C22A3C28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9693-7EEA-4DEA-9C80-22E3AC14C647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4247F7B-6642-45B7-91B7-A98D7B5D2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4B593A0-139F-440F-A9DD-82619E442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2736-0946-4CCA-AC8C-0265DEB876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3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583D78-3B1B-4B5C-BA08-351DFEAD8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AF039E-573A-4EE8-825C-9BFA03FC6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58A9911-2399-4ACE-AB9E-6295FA40E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6AE5CB-301A-4F50-BCCE-CA075C49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9693-7EEA-4DEA-9C80-22E3AC14C647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36756D9-DB6C-4672-904C-EC45BD9D5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CD1826-C083-45B0-98F1-782497EF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2736-0946-4CCA-AC8C-0265DEB876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29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E105E0-1465-430B-AD06-3B3759533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F8220C-3D37-4FF9-93B7-EBF891D57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5BAA85-ECDF-4850-B4EC-DC1B7AEBDB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09693-7EEA-4DEA-9C80-22E3AC14C647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C8FFE0-A958-4C34-AD08-129E010F5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0F2977-5356-4CD2-A0E2-8EBFD4977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92736-0946-4CCA-AC8C-0265DEB876B2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2A5DE36-D799-4BE4-8592-DFB772A0775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254" y="273423"/>
            <a:ext cx="2392275" cy="100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9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0A5B95-91E4-4A64-9C2F-8B6322931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391287A-C1EB-434A-A90B-3902E90B5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Gewaltfrei – </a:t>
            </a:r>
          </a:p>
          <a:p>
            <a:pPr algn="ctr"/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Angebot für Täter bei häuslicher Gewalt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4590DF4-C16D-4157-9364-A63F2CD28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0" y="1423723"/>
            <a:ext cx="8441973" cy="316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0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24CFB-D604-4A0D-BF57-64B040B4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Ablauf des Angebots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093CF1-1216-4095-88B5-83B15EBCC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Einstiegs- und Anamnesephase </a:t>
            </a:r>
          </a:p>
          <a:p>
            <a:pPr marL="0" indent="0">
              <a:buNone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(Einzelgespräche, Veränderungsbereitschaft, Motivation)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Opferkontakt </a:t>
            </a:r>
          </a:p>
          <a:p>
            <a:pPr marL="0" indent="0">
              <a:buNone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(Vermittlung an die kooperierenden Beratungsstellen)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Gruppensitzungen</a:t>
            </a:r>
          </a:p>
          <a:p>
            <a:pPr marL="0" indent="0">
              <a:buNone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(50 Stunden Gruppenarbeit mit 8 – 10 TN)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Follow – Up Gespräch </a:t>
            </a:r>
          </a:p>
          <a:p>
            <a:pPr marL="0" indent="0">
              <a:buNone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(Reflektion des eigenen Handelns)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225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6BD1C-1697-47C4-B6CB-1F1A7E2CF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Zugang zum Angebot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888DEC-17E7-42AF-91EB-FFF1D87A3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pc="-1" dirty="0">
                <a:latin typeface="Arial"/>
              </a:rPr>
              <a:t>Selbstmeldung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pc="-1" dirty="0">
                <a:latin typeface="Arial"/>
              </a:rPr>
              <a:t>Institutionell zugewiesene Männer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pc="-1" dirty="0">
                <a:latin typeface="Arial"/>
              </a:rPr>
              <a:t>Institutionell vermittelte Männer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pc="-1" dirty="0">
                <a:latin typeface="Arial"/>
              </a:rPr>
              <a:t>Proaktive Informationsweitergabe durch die Polizei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33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17F13C-474E-4726-B474-550DC004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Inhalt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1B7D95-4689-4623-A753-B3A2931A5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Sicherheits- und Notfallpläne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Formen von Gewalt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Gewaltkreislauf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Zugang zu seinen Gefühlen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Erarbeitung von gewaltfreien Handlungsstrategien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… und vieles mehr</a:t>
            </a:r>
          </a:p>
        </p:txBody>
      </p:sp>
    </p:spTree>
    <p:extLst>
      <p:ext uri="{BB962C8B-B14F-4D97-AF65-F5344CB8AC3E}">
        <p14:creationId xmlns:p14="http://schemas.microsoft.com/office/powerpoint/2010/main" val="416577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00383-0058-4284-BD06-52A0712D1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Ziele des Angebots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E2F260A-BF82-4477-B587-0AA56D95A8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7691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4677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6E0C3-5D3E-42F7-BACF-45AE64794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Unsere Haltung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A4C35F-F14A-41E6-8C4C-DBBD90622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Wir lehnen die Tat ab, treten dennoch dem Menschen wertschätzend gegenüber.</a:t>
            </a:r>
          </a:p>
          <a:p>
            <a:pPr marL="0" indent="0" algn="ctr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Täterarbeit ist Opferschutz!</a:t>
            </a:r>
          </a:p>
        </p:txBody>
      </p:sp>
    </p:spTree>
    <p:extLst>
      <p:ext uri="{BB962C8B-B14F-4D97-AF65-F5344CB8AC3E}">
        <p14:creationId xmlns:p14="http://schemas.microsoft.com/office/powerpoint/2010/main" val="9813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FB5C135F-9F17-4374-8E97-FE3E4520B9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1717779"/>
              </p:ext>
            </p:extLst>
          </p:nvPr>
        </p:nvGraphicFramePr>
        <p:xfrm>
          <a:off x="2032143" y="1284138"/>
          <a:ext cx="8127716" cy="5418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vert="horz" lIns="0" tIns="0" rIns="0" bIns="0" rtlCol="0" anchor="ctr">
            <a:noAutofit/>
          </a:bodyPr>
          <a:lstStyle/>
          <a:p>
            <a:pPr>
              <a:buNone/>
            </a:pPr>
            <a:r>
              <a:rPr lang="de-DE" sz="5321" spc="-1" dirty="0">
                <a:latin typeface="Arial"/>
              </a:rPr>
              <a:t>Kooperationspartner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92FE74-E6EC-4B02-8BEF-D4A0DFD20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Aktuelle Fallzahlen 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5CB5B748-AC13-40F2-936A-8063B92008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1609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7783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FDB7B3AB-51A5-49EC-A8EC-BAC7948EB5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endParaRPr lang="de-DE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„Nur der Täter kann die Gewalt beenden, Geschädigte können ihr allenfalls – wenn sie Glück haben – entfliehen/ausweichen.“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F49AAA0-2E61-4F40-A268-7B42E156D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189" y="1038172"/>
            <a:ext cx="5087621" cy="339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34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165</Words>
  <Application>Microsoft Office PowerPoint</Application>
  <PresentationFormat>Breitbild</PresentationFormat>
  <Paragraphs>51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</vt:lpstr>
      <vt:lpstr>    </vt:lpstr>
      <vt:lpstr>Ablauf des Angebots</vt:lpstr>
      <vt:lpstr>Zugang zum Angebot </vt:lpstr>
      <vt:lpstr>Inhalt </vt:lpstr>
      <vt:lpstr>Ziele des Angebots</vt:lpstr>
      <vt:lpstr>Unsere Haltung</vt:lpstr>
      <vt:lpstr>Kooperationspartner</vt:lpstr>
      <vt:lpstr>Aktuelle Fallzahlen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Vogt Charlene</dc:creator>
  <cp:lastModifiedBy>Neumann, Annette</cp:lastModifiedBy>
  <cp:revision>11</cp:revision>
  <dcterms:created xsi:type="dcterms:W3CDTF">2023-01-23T13:19:41Z</dcterms:created>
  <dcterms:modified xsi:type="dcterms:W3CDTF">2023-03-22T08:19:51Z</dcterms:modified>
</cp:coreProperties>
</file>